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712" autoAdjust="0"/>
  </p:normalViewPr>
  <p:slideViewPr>
    <p:cSldViewPr snapToGrid="0">
      <p:cViewPr>
        <p:scale>
          <a:sx n="69" d="100"/>
          <a:sy n="69" d="100"/>
        </p:scale>
        <p:origin x="618" y="1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2/4/2025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/>
              <a:t>February 2025 </a:t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a complete Sentence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“WH” Questions Reading Passages</a:t>
            </a:r>
          </a:p>
          <a:p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Fractions (with pictures)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Coins/Counting Money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Birds &amp; Fish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Amphibians &amp; Insect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&amp; Responsibilities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Producers &amp; Consumers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February 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ULS-Current Events/Breaking News</a:t>
            </a: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personal information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do?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 between characteristics of a good/bad friend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Games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History—Readings/Clips, Videos/Facts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18—But I Want It!!—Economics</a:t>
            </a: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(Investigates how a budget impacts meeting needs and wants).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February 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community helpers do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community helpers use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February 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DAILY!!!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Progress Report #1---February 13th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Holiday/Professional Learning Day---February 14th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Student/Teacher Holiday---February 17th</a:t>
            </a:r>
          </a:p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PowerUp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Asynchronous Learning Day---February 18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Parent Conference Window—February 18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-March 14th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Props1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purl.org/dc/dcmitype/"/>
    <ds:schemaRef ds:uri="440a9b46-78a3-4ec3-aaf9-cb265e8b4dc7"/>
    <ds:schemaRef ds:uri="http://schemas.microsoft.com/office/2006/documentManagement/types"/>
    <ds:schemaRef ds:uri="http://purl.org/dc/elements/1.1/"/>
    <ds:schemaRef ds:uri="http://www.w3.org/XML/1998/namespace"/>
    <ds:schemaRef ds:uri="7874e264-af70-4328-b507-da615942586d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349</Words>
  <Application>Microsoft Office PowerPoint</Application>
  <PresentationFormat>Widescreen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February 2025  Month At A Glance (MAG)  </vt:lpstr>
      <vt:lpstr>February 2025</vt:lpstr>
      <vt:lpstr>February 2025</vt:lpstr>
      <vt:lpstr>February 2025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2025-02-05T01:24:11Z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